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08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Tutorial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Matematici speciale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9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/>
                <a:gridCol w="302831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12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Obiectivul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Autofit/>
          </a:bodyPr>
          <a:lstStyle/>
          <a:p>
            <a:pPr marL="685800" indent="-6858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Dobândirea unor cunoştinţe şi formarea unor abilitaţi de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calcul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necesare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pentru a desfăşura activităţi cu caracter tehnic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îningineria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sistemelor electrice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Identificarea şi definirea unor principii şi noţiuni de bază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din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domeniul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matematicii pentru facilitarea realizării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conexiunilor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necesare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ingineriei sistemelor electrice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Explicarea unui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concept/fenomen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implicat în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ingineria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sistemelor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electrice folosind instrumente matematice. </a:t>
            </a:r>
            <a:endParaRPr lang="vi-VN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Analiza Fourier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Transformarea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Laplace.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Proprietati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Operatii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operationale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Integrarea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ecuatiilor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sistemelor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ecuatii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diferentiale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Ecuatii cu derivate partiale de ordinul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al doilea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Clasificare si forma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canonic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Principalele ecuatii ale fizicii matematice.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1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Problema lui Cauchy pentru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ecuatii hiperbolice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Coarda vibranta infinita. </a:t>
            </a:r>
            <a:endParaRPr lang="it-IT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Problema mixta pentu ecuatii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hiperbolice.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Studiul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vibratiilor intretinute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Problema mixta pentru ecuatii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parabolice.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Propagarea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caldurii printr-o bara finita. </a:t>
            </a:r>
          </a:p>
        </p:txBody>
      </p:sp>
    </p:spTree>
    <p:extLst>
      <p:ext uri="{BB962C8B-B14F-4D97-AF65-F5344CB8AC3E}">
        <p14:creationId xmlns:p14="http://schemas.microsoft.com/office/powerpoint/2010/main" xmlns="" val="262547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Probleme la limita pentru ecuatii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eliptice. Exprimarea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solutiei cu ajutorul functiei Green. </a:t>
            </a:r>
            <a:endParaRPr lang="it-IT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nb-N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Ecuatii si functii speciale</a:t>
            </a:r>
            <a:r>
              <a:rPr lang="nb-N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838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Seminar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Dezvoltari in serie Fourier ale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unor functii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reale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Aplicatii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folosind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transformarea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Fourier. 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Aplicarea proprietatilor si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operatiilor transformatei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Laplace la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determinarea imaginii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si a originalului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s-E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Integrarea unor ecuatii si sisteme </a:t>
            </a:r>
            <a:r>
              <a:rPr lang="es-E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 ecuatii </a:t>
            </a:r>
            <a:r>
              <a:rPr lang="es-E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diferentiale </a:t>
            </a:r>
            <a:r>
              <a:rPr lang="es-E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utilizand transformarea Laplace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GB" sz="24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60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Seminar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Stabilirea tipului si aducerea la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forma canonica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 unor ecuatii cu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derivate partiale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 ordinul al doilea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Aplicatii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diverse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prind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rezolvarea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unor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probleme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mixte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Rezolvarea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unor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probleme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la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limita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exprimarea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solutiilor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cu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ajutorul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functiilor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Green</a:t>
            </a:r>
          </a:p>
        </p:txBody>
      </p:sp>
    </p:spTree>
    <p:extLst>
      <p:ext uri="{BB962C8B-B14F-4D97-AF65-F5344CB8AC3E}">
        <p14:creationId xmlns:p14="http://schemas.microsoft.com/office/powerpoint/2010/main" xmlns="" val="462334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280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Tutorial</vt:lpstr>
      <vt:lpstr>Obiectivul disciplinei</vt:lpstr>
      <vt:lpstr>Noțiuni teoretice</vt:lpstr>
      <vt:lpstr>Noțiuni teoretice</vt:lpstr>
      <vt:lpstr>Noțiuni teoretice</vt:lpstr>
      <vt:lpstr>Seminar</vt:lpstr>
      <vt:lpstr>Seminar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Alin</cp:lastModifiedBy>
  <cp:revision>59</cp:revision>
  <dcterms:created xsi:type="dcterms:W3CDTF">2018-09-25T18:40:18Z</dcterms:created>
  <dcterms:modified xsi:type="dcterms:W3CDTF">2019-04-03T19:06:00Z</dcterms:modified>
</cp:coreProperties>
</file>